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72233-FF6B-42C8-9202-C5A5771820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F5580-BCCD-4AFE-B34B-BDC20DEB11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QTLs scored for a short list of traits selected by their distribution on at least 6 out of 12 chromosomes (Supplementary Table S1). Note that ‘root dry weight’ has the highest number of QTLs by a wide margin.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9CF4A-6444-4FC1-99DC-98A842B186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distribution of 583 abiotic stress-associated QTLs scored for 53 traits mapped to 12 rice chromosomes, including those listed in Figure 1. Chromosome 1 has the highest number of identified QTLs (98) while chromosome 10 has the lowest (24).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9CF4A-6444-4FC1-99DC-98A842B186A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topological display of the number of QTLs scored and associated traits selected by their distribution on at least 6 out of 12 chromosomes (Supplementary Table S1).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9CF4A-6444-4FC1-99DC-98A842B186A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views of the QlicRice search user interface. (A) Query interface: (A1) select the query type, (A2) select chromosome, (A3) type your query in the given search box and (A4) submit your query. (B/B1) QTL search results for a given QTL ID. (C) Gene search result for a given Gene ID. (C1) View details of the given gene, which include: (D) the KEGG ontology and pathway mappings, (E) GO assignments, (F) scored tandem repeat(s) and (G) the protein structure module with a gene ID link to the downloadable PDB-formatted protein structure data file. This PDB file can be uploaded in any of the protein 3D-viewers listed on the page or described in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9CF4A-6444-4FC1-99DC-98A842B186A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QTLs scored for a short list of traits selected by their distribution on at least 6 out of 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distribution of 583 abiotic stress-associated QTLs scored for 53 traits mapped to 12 rice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0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topological display of the number of QTLs scored and associated traits selected by their distribution 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views of the QlicRice search user interface. (A) Query interface: (A1) select the query type, (A2)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Number of QTLs scored for a short list of traits selected by their distribution on at least 6 out of 12 ...</vt:lpstr>
      <vt:lpstr>Figure 2. Overall distribution of 583 abiotic stress-associated QTLs scored for 53 traits mapped to 12 rice ...</vt:lpstr>
      <vt:lpstr>Figure 3. A topological display of the number of QTLs scored and associated traits selected by their distribution on at ...</vt:lpstr>
      <vt:lpstr>Figure 4. Different views of the QlicRice search user interface. (A) Query interface: (A1) select the query type, (A2)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2024-04-29T05:10:17Z</dcterms:modified>
</cp:coreProperties>
</file>