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2CC080-C5C3-4E2C-899F-D87C29182F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210D1-F1D7-4483-A312-87198915C0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a single document with the feedback mode enabled (thumbs up/down).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1B9D5-E733-4944-B527-C1490070CD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Screenshot of a single document with the feedback mode enabled (thumbs up/down).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84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Screenshot of a single document with the feedback mode enabled (thumbs up/down).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2024-05-03T13:00:55Z</dcterms:modified>
</cp:coreProperties>
</file>