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7A40E-190D-4E03-8E9D-D5248B651F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BC8759-686A-4DE9-8746-1AA438A1E1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the NE types in the training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3BA7A-C716-47A0-9ED0-5D3BC6C0EF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distribution of the NE types in the training 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92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distribution of the NE types in the training 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2024-05-09T02:12:02Z</dcterms:modified>
</cp:coreProperties>
</file>