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80AE2-A873-40B8-8D12-32617DCB4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A284A3-5D9C-440F-96FA-20802F7095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IBDTransDB for exploratory, comparative and integrative datasets to identify and validate the novel IBD targets. Top panel: data processing and meta data curation for 34 IBD bulk transcriptomics datasets and 2 single-cell RNASeq datasets. Bottom panel: three data analysis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403DD-C860-4851-8296-3C5162B756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Understanding the infliximab resistance molecular and cellular mechanisms. (A) Volcano plot of differentially expressed genes between non-responders and responders at baseline in GSE16879 CD colon samples. (B) Top 20 enriched Reactome pathways based on the up-regulated genes from (A). (C) Comparison of five representative Reactome-enriched pathways from (B) in five non-responder vs responder comparisons from four infliximab-treated IBD datasets. (D) Significant cell types between non-responders and responders at baseline in GSE16879 CD colon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403DD-C860-4851-8296-3C5162B756B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Prioritization of the candidate targets with genetic evidence for the treatment of infliximab non-responders. (A) Top three candidates with adjusted meta P-value 0.58 from IBDIntegrate module. (B) Comparison of three candidates in five non-responder vs responder comparisons from four infliximab-treated IBD datasets. (C) Comparison of CXCR2 expression between after-treatment and baseline samples for responders and non-responders in GSE16879. (D) Comparison of three candidates in three non-responder vs responder comparisons from two vedolizumab-treated IBD datasets.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403DD-C860-4851-8296-3C5162B756B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IBDTransDB for exploratory, comparative and integrative datasets to identify and validate the novel IBD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50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Understanding the infliximab resistance molecular and cellular mechanisms. (A) Volcano plot of differentially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68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Prioritization of the candidate targets with genetic evidence for the treatment of infliximab non-responders.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66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IBDTransDB for exploratory, comparative and integrative datasets to identify and validate the novel IBD ...</vt:lpstr>
      <vt:lpstr>Figure 2. Understanding the infliximab resistance molecular and cellular mechanisms. (A) Volcano plot of differentially ...</vt:lpstr>
      <vt:lpstr>Figure 3. Prioritization of the candidate targets with genetic evidence for the treatment of infliximab non-responders.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2024-05-20T04:58:27Z</dcterms:modified>
</cp:coreProperties>
</file>