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6ECC9-0ED7-49CE-AB86-5CFD3E3F70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A232D-1FEA-439C-94ED-2352430C68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Word embeddings capture semantic similarities between words. (A) Dimensional reduction using PCA to visualize vectorized representation of a set of words encapsulating disease, age, data type and sex. (B) Corresponding correlation heatmap of the z-scored cosine similarity between words, with hierarchical clustering shown. (C) Same as (A) for data types. (D) Corresponding correlation heatmap of z-scored cosine similarity between words 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F6624-788F-45F0-8180-2BCB08F3DD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Word embeddings capture semantic similarities between words. (A) Dimensional reduction using PCA to visualize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0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Word embeddings capture semantic similarities between words. (A) Dimensional reduction using PCA to visualize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2024-05-19T13:57:21Z</dcterms:modified>
</cp:coreProperties>
</file>