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51AC1-D156-4AC5-8417-A6E955BEEF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12F11-5A46-4912-A1A9-7CB8741002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database components and data analysis modules used to obtain the specific results. Each tab is tagged, and their respective analyses of webservers or software are also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01F0-E590-4F26-8432-AD199F37D7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database components and data analysis modules used to obtain the specific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38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database components and data analysis modules used to obtain the specific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2024-05-19T14:41:42Z</dcterms:modified>
</cp:coreProperties>
</file>