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C2B65F-33D0-435E-8506-C043560F3F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B1114-C545-4371-8AAF-5A79C6666C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ASVs identified by the two taxonomic assignment algorithms adopted in this study, i.e. the machine learning-based algorithm fit-classifier sklearn (SK L) and the BLAST+ (BL+) algorithm, using each database: (a) MIDORI database, (b) COins database and (c) ResBO database. Numbers of common identifications between the two algorithms are also expressed in percentages.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09CE82-8BFC-40AC-A2C3-67FF0CA04E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Number of ASVs identified by the two taxonomic assignment algorithms adopted in this study, i.e. the machine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87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Number of ASVs identified by the two taxonomic assignment algorithms adopted in this study, i.e. the machine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2024-05-19T02:44:07Z</dcterms:modified>
</cp:coreProperties>
</file>