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59F590-48EB-4F2A-97C6-BEA78C25D4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3AB93-B9A8-4DC6-A481-0B133DF85D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representation of the CBMAR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299BE-606B-4FE4-9433-D7E1D5F944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schematic representation of the CBMAR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schematic representation of the CBMAR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2024-05-19T05:03:07Z</dcterms:modified>
</cp:coreProperties>
</file>