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F03228-B849-4D4E-9AA0-463574DF392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6D0823-F669-42EF-9AF2-B69F8ED1BE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PhenoMiner software components and data flow. Operations in data flow: C = create, R = read, U = update, D = delete (API = application programming interface).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9A3C65-7785-4401-99F4-C941BEBDFF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t01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PhenoMiner software components and data flow. Operations in data flow: C = create, R = read, U = update, D =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96715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 PhenoMiner software components and data flow. Operations in data flow: C = create, R = read, U = update, D =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2024-05-11T16:50:14Z</dcterms:modified>
</cp:coreProperties>
</file>