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B4AD40-CE0C-4F8F-84F9-48C079D5EF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F247A-8CF0-4D65-9F10-8A3AA10CD2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Timeline of the evaluation workflow followed by EFSA for FE preparations following the new harmonization regulations, being 1331/2008, 1332/2008, 1333/2008 and 1334/2008. Additional relevant regulations, statements and amendments are also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E86BA-570F-403C-AE0B-40B1AE691E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Timeline of the evaluation workflow followed by EFSA for FE preparations following the new harmonization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17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Timeline of the evaluation workflow followed by EFSA for FE preparations following the new harmonization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2024-05-19T10:55:55Z</dcterms:modified>
</cp:coreProperties>
</file>