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C64C9-F4FD-450D-8B4E-CAFB8AFE4F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17ED62-2D6D-4595-B5CD-6E0B8B702A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CBMAR with existing β-lactamase information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30835-81BE-412C-9FFE-75594EF8AC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the CBMAR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30835-81BE-412C-9FFE-75594EF8AC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Class/subclass wise statistics of the annotated families and sequences present in CBMAR.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30835-81BE-412C-9FFE-75594EF8AC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Snapshots of ‘CARB’ keyword search (A), result page (B) and family details (C). The search interface allows for the query search over one or multiple fields. Similarly, the display of result can also be limited to one or multiple fields. The result displays the search results along with appropriate hyperlinks for detailed family annotation, fingerprint and active site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30835-81BE-412C-9FFE-75594EF8ACB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1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1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u1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u1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bau111, </a:t>
            </a:r>
            <a:r>
              <a:rPr lang="en-US" altLang="en-US" sz="1000">
                <a:solidFill>
                  <a:srgbClr val="333333"/>
                </a:solidFill>
                <a:hlinkClick r:id="rId3"/>
              </a:rPr>
              <a:t>https://doi.org/10.1093/database/bau111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CBMAR with existing β-lactamase information resources.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178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bau111, </a:t>
            </a:r>
            <a:r>
              <a:rPr lang="en-US" altLang="en-US" sz="1000">
                <a:solidFill>
                  <a:srgbClr val="333333"/>
                </a:solidFill>
                <a:hlinkClick r:id="rId3"/>
              </a:rPr>
              <a:t>https://doi.org/10.1093/database/bau111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the CBMAR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518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bau111, </a:t>
            </a:r>
            <a:r>
              <a:rPr lang="en-US" altLang="en-US" sz="1000">
                <a:solidFill>
                  <a:srgbClr val="333333"/>
                </a:solidFill>
                <a:hlinkClick r:id="rId3"/>
              </a:rPr>
              <a:t>https://doi.org/10.1093/database/bau111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Class/subclass wise statistics of the annotated families and sequences present in CBMAR.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876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bau111, </a:t>
            </a:r>
            <a:r>
              <a:rPr lang="en-US" altLang="en-US" sz="1000">
                <a:solidFill>
                  <a:srgbClr val="333333"/>
                </a:solidFill>
                <a:hlinkClick r:id="rId3"/>
              </a:rPr>
              <a:t>https://doi.org/10.1093/database/bau111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Snapshots of ‘CARB’ keyword search (A), result page (B) and family details (C). The search interface allows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29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of CBMAR with existing β-lactamase information resources.
</vt:lpstr>
      <vt:lpstr>Figure 2. A schematic representation of the CBMAR database.
</vt:lpstr>
      <vt:lpstr>Figure 3. Class/subclass wise statistics of the annotated families and sequences present in CBMAR.
</vt:lpstr>
      <vt:lpstr>Figure 4. Snapshots of ‘CARB’ keyword search (A), result page (B) and family details (C). The search interface allows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2024-05-19T06:38:06Z</dcterms:modified>
</cp:coreProperties>
</file>