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8CBD78-B7EB-4E69-A5D3-90B638B7EC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5D985B-FAE6-4621-896C-664D10DDD9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interaction network on gene products associated with five or more reproductive conditions leading to male infertility.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A11BFC-19CF-4C80-ACA8-136B26177E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An interaction network on gene products associated with five or more reproductive conditions leading to male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73300" y="1371600"/>
            <a:ext cx="45861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An interaction network on gene products associated with five or more reproductive conditions leading to male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2024-05-19T16:41:26Z</dcterms:modified>
</cp:coreProperties>
</file>