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5EC33-A61D-4AD4-AAB0-10222215D4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AD7E50-57C3-4BFE-9FD7-ECC305CE52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 accuracy for static and dynamic Turker pools, removing mutations with nonlocal positions.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9E65B-9074-44C6-AC02-934D26B865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Concept accuracy for static and dynamic Turker pools, removing mutations with nonlocal positions.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159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Concept accuracy for static and dynamic Turker pools, removing mutations with nonlocal positions.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2024-05-14T09:11:33Z</dcterms:modified>
</cp:coreProperties>
</file>