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7B824-075F-41B5-AFD8-32596264D4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99AC6-DB08-4998-985F-52435268C3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uploading page of the MCL user interface. The uploading page shows the status of all the submitted uploading jobs and provides links to each job details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753DF-1C04-4508-AA27-24149E4E8D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Data uploading page of the MCL user interface. The uploading page shows the status of all the submitted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72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Data uploading page of the MCL user interface. The uploading page shows the status of all the submitted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2024-05-19T01:24:45Z</dcterms:modified>
</cp:coreProperties>
</file>