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4D4B6-D66F-4DB1-A4AA-972CFBD1E4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772D9-033A-44E5-8A25-B6369FA256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O-GlcNAcylation of proteins. A single β-N-acetyl-glucosamine residue is added by the O-GlcNAc transferase (OGT) and removed by the O-GlcNAcase (OGA). The hexosamine biosynthesis pathway drives the production of the O-GlcNAc nucleotide donor (e.g., UDP-GlcNAc) from glucose (Glc). Serine or threonine (S/T) is targeted for modification on intracellular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4935F-3A28-4282-A523-FAE58D4B95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O-GlcNAcylation of proteins. A single β-N-acetyl-glucosamine residue is added by the O-GlcNAc transferase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15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O-GlcNAcylation of proteins. A single β-N-acetyl-glucosamine residue is added by the O-GlcNAc transferase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2024-05-19T18:30:04Z</dcterms:modified>
</cp:coreProperties>
</file>