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E5A7E-3306-4A8B-A145-362264DCD9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BDA70-BE5F-48C8-9189-799D3A6D6D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showing the percentage of each category (according to the IUCN Red List) present in the list of trees in the DRC, capable of providing timber.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7EB8E0-D762-4997-AE2A-A0E08B5418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Pie chart showing the percentage of each category (according to the IUCN Red List) present in the list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162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Pie chart showing the percentage of each category (according to the IUCN Red List) present in the list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2024-05-04T20:40:55Z</dcterms:modified>
</cp:coreProperties>
</file>