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02C050-4379-4E17-863D-32E1549EB2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44DF3-AFF5-40C5-AA7A-47400D0524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 of 180 677 public biosamples among the top three GOLD ecosystem classification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24F019-F8B3-4A37-A567-35C247581B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 of 180 677 public biosamples among the top three GOLD ecosystem classification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77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distribution of 180 677 public biosamples among the top three GOLD ecosystem classification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2024-05-06T13:11:26Z</dcterms:modified>
</cp:coreProperties>
</file>