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553C0D-BA14-4949-AE47-3FCCB3B899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F76CAC-8940-4AEA-950C-873ACA0152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Summary of target types and aptamer types found in the Aptamer Base. (A) Distribution of the over 900 aptamer types described by the Aptamer Base. (B) Distribution of the 131 aptamer targets found in the Aptamer 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32F94-1CA2-4094-9559-8C37AB8C83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bas006, </a:t>
            </a:r>
            <a:r>
              <a:rPr lang="en-US" altLang="en-US" sz="1000">
                <a:solidFill>
                  <a:srgbClr val="333333"/>
                </a:solidFill>
                <a:hlinkClick r:id="rId3"/>
              </a:rPr>
              <a:t>https://doi.org/10.1093/database/bas006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Summary of target types and aptamer types found in the Aptamer Base. (A) Distribution of the over 900 aptamer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669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Summary of target types and aptamer types found in the Aptamer Base. (A) Distribution of the over 900 aptamer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2024-05-19T10:55:53Z</dcterms:modified>
</cp:coreProperties>
</file>