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A3FE8E-EDB7-4BE6-A60B-453F4AD69E3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3C4275-276B-44A0-82C0-2374EDC77AD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Curator dashboard - Paper lists. This page of the curator dashboard contains links to the feedback form for authors for all papers processed by the pipeline, divided into different groups depending on their status (i.e. processed but not submitted, full submissions and partial submissions).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596132-5ECD-4F12-A04F-7EBE377AF20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0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baaa006, </a:t>
            </a:r>
            <a:r>
              <a:rPr lang="en-US" altLang="en-US" sz="1000">
                <a:solidFill>
                  <a:srgbClr val="333333"/>
                </a:solidFill>
                <a:hlinkClick r:id="rId3"/>
              </a:rPr>
              <a:t>https://doi.org/10.1093/database/baaa006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Curator dashboard - Paper lists. This page of the curator dashboard contains links to the feedback form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0047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Curator dashboard - Paper lists. This page of the curator dashboard contains links to the feedback form for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2024-05-19T11:37:31Z</dcterms:modified>
</cp:coreProperties>
</file>