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73C89-D79D-4429-92B3-DEAF2ED7F7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AE54-B387-4EE4-8707-31C6E31820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7CF6-A1B9-49A4-A2D6-82087F81B6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Scatter plots of homology classes for a patient (persistence diagrams) corresponding to asleep, awake,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2024-05-20T12:26:59Z</dcterms:modified>
</cp:coreProperties>
</file>