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429D66-C799-44ED-B8EA-59858B5536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8178FF-58DF-44DE-83AC-797AFA661E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glycophenotypes that can be captured from various laboratory techniques From a patient’s anatomical structures (indicated in orange boxes, e.g. blood), glycans such as free oligosaccharides (F.O.S.) and glycan-related molecules can be analyzed by standard glycomics assays (indicated in green boxes, e.g. GBP or antibody assay). Patients’ glycophenotypes indicated in the blue boxes can be captured from publications: decreased circulating HS level (82), increased urinary polyhexose glycans (36), increased dermatan sulfate in the CSF (83), decreased O-Fucosylpeptide 3-beta-N-acetylglucosaminyltransferase activity (84) and increased Tn antigen in white blood cells (85). In our preliminary work, we have logically defined design patterns (86) that would generate hundreds of classes, but they are not yet fully integrated in the HPO.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64652A-6567-43AE-ACC1-694A3298DE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baz114, </a:t>
            </a:r>
            <a:r>
              <a:rPr lang="en-US" altLang="en-US" sz="1000">
                <a:solidFill>
                  <a:srgbClr val="333333"/>
                </a:solidFill>
                <a:hlinkClick r:id="rId3"/>
              </a:rPr>
              <a:t>https://doi.org/10.1093/database/baz114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glycophenotypes that can be captured from various laboratory techniques From a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76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glycophenotypes that can be captured from various laboratory techniques From a patient’s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2024-05-19T09:58:38Z</dcterms:modified>
</cp:coreProperties>
</file>