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826B8-0670-474C-ADEA-083F1B5F3E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EF976-1BED-42F1-B7D5-7B59CC1B1E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ForageGrassBase genome browser contains F. pratensis genome annotation and their orthologous regions in Arabidopsis, Lolium perenne, Brachypodium, barley, maize and rice.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14005C-D64E-4BAD-B547-189779BAF1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ForageGrassBase genome browser contains F. pratensis genome annotation and their orthologous regions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066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ForageGrassBase genome browser contains F. pratensis genome annotation and their orthologous regions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2024-05-19T16:18:42Z</dcterms:modified>
</cp:coreProperties>
</file>