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464F2-669D-42B4-A263-5A51F5C651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93239-F916-463C-9BE7-5DB9960EB8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Size of co-expression networks. The bar charts show the total number of (A) nodes and (B) edges in the normal (red) and tumor (blue) co-expression graphs.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B519B-527A-45DF-A2C4-B123FB7A1A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Size of co-expression networks. The bar charts show the total number of (A) nodes and (B) edges in the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6853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Size of co-expression networks. The bar charts show the total number of (A) nodes and (B) edges in the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2024-05-19T18:23:48Z</dcterms:modified>
</cp:coreProperties>
</file>