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1E7BF-729C-4526-A397-7009A10B4B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44706-72ED-4B37-900C-C951F856D5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illustration of the physicochemical properties of phytochemicals in ‘phytochemdb’ database: (a) BBB permeable and impermeable proportions of phytochemicals; (b) percentages of phytochemicals that satisfy diverse bioavailability scores; (c) the Brenk structural alert of compounds with different percentages; proportions of (d) CYP1A2, (e) CYP2C9, (f) CYP2C19 inhibitors and non-inhibitors of phytochemicals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EB764-D256-4FBF-86AD-8B7CD2BE77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Venn diagram plot illustration of the physicochemical properties of phytochemicals in ‘phytochemdb’ database: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27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Venn diagram plot illustration of the physicochemical properties of phytochemicals in ‘phytochemdb’ database: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2024-04-28T22:45:10Z</dcterms:modified>
</cp:coreProperties>
</file>