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27ABAC-B776-4349-AF99-BEBE2F3EA9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F44597-8982-4400-B5FF-C6E85A3988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secondary structure compositions of StraPep and PDB.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CB3977-0548-4C49-82EE-DECBAC7890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Comparison of secondary structure compositions of StraPep and PDB.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06600" y="1371600"/>
            <a:ext cx="514146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Comparison of secondary structure compositions of StraPep and PDB.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2024-05-18T22:42:19Z</dcterms:modified>
</cp:coreProperties>
</file>