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56219-AE9A-48F3-9EEC-90BE9DB25C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7AEEE-E7DD-496E-B428-10ED8A9948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asymmetry score and total number of experiments for body weight. While each meta-analysis is based on a unique phenotype-strain pair, for different phenotype-strain pairs, the total number of experiments can vary significantly. The result above shows that the asymmetry score (Asy) was reduced significantly with four or more experiments in one meta-analysis.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1363F0-8FA6-4CD5-B8D3-40FB332137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Relationship between asymmetry score and total number of experiments for body weight. While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262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Relationship between asymmetry score and total number of experiments for body weight. While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2024-05-13T16:04:26Z</dcterms:modified>
</cp:coreProperties>
</file>