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C5642-3E59-4DD7-8371-DE28BF5FD2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9DFFC-4B78-47A2-A811-2192B504CB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HIT design for the gene–mutation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885E7-A7F7-42F0-881B-093D1ADA5B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HIT design for the gene–mutation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HIT design for the gene–mutation task.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2024-05-14T18:45:55Z</dcterms:modified>
</cp:coreProperties>
</file>