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3A351-A3C0-46A9-9E66-0712313803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1FEF0C-3096-4D34-9581-E0C5AAAFA0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Understanding the infliximab resistance molecular and cellular mechanisms. (A) Volcano plot of differentially expressed genes between non-responders and responders at baseline in GSE16879 CD colon samples. (B) Top 20 enriched Reactome pathways based on the up-regulated genes from (A). (C) Comparison of five representative Reactome-enriched pathways from (B) in five non-responder vs responder comparisons from four infliximab-treated IBD datasets. (D) Significant cell types between non-responders and responders at baseline in GSE16879 CD colon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B9A4B-6BFB-4B71-AF0C-81FE9347F9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Understanding the infliximab resistance molecular and cellular mechanisms. (A) Volcano plot of differentially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68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Understanding the infliximab resistance molecular and cellular mechanisms. (A) Volcano plot of differentially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2024-05-20T07:59:21Z</dcterms:modified>
</cp:coreProperties>
</file>