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D43B80-6E47-4D17-B3BF-1DE8F4BA88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371D18-CC80-474E-A29D-F4368502490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GO enrichment tables for the three GO aspects of genes associated with the obesity/metabolic syndrome portal. A total of 1049 rat genes associated with this disease portal were subjected to GO enrichment analysis in RatMine. Only the top portions of the enrichment tables are shown. Two GO terms selected from each GO aspect for comparison are highlighted.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4C236B-1879-45CE-B55D-BC8B9668C56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4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bat046, </a:t>
            </a:r>
            <a:r>
              <a:rPr lang="en-US" altLang="en-US" sz="1000">
                <a:solidFill>
                  <a:srgbClr val="333333"/>
                </a:solidFill>
                <a:hlinkClick r:id="rId3"/>
              </a:rPr>
              <a:t>https://doi.org/10.1093/database/bat046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GO enrichment tables for the three GO aspects of genes associated with the obesity/metabolic syndrome portal.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67000" y="1371600"/>
            <a:ext cx="382038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GO enrichment tables for the three GO aspects of genes associated with the obesity/metabolic syndrome portal.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2024-05-11T06:31:05Z</dcterms:modified>
</cp:coreProperties>
</file>