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125BC5-2125-4C2A-A680-FF6D86823C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88D9A1-4A68-483E-8648-B051BF6CF58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Key file describing BioC file in Figure 2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8ECD3-FBA9-4219-B2F5-C43F76F0D8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Key file describing BioC file in Figure 2 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2334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Key file describing BioC file in Figure 2 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2024-05-09T03:43:10Z</dcterms:modified>
</cp:coreProperties>
</file>