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C3823B-D0DD-4DCD-937C-E14FECD1C0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DFF75-0FA6-4399-855C-E10184B272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 Report Page for Chinchilla. CRRD gene reports display basic information about the gene including the symbol and name of the gene, a description based on the functional annotations for that gene, the gene type as assigned by NCBI and the RefSeq status of the gene. In addition, a link is given to the human ortholog (top left). The Annotations section includes Gene Ontology (GO), Disease and Pathway annotations inferred to chinchilla genes from their human orthologs. When viewing the list of annotated terms, the ‘Toggle Annotation Detail/Summary View’ link can be used to show additional details (top right). Comparative map data includes the scaffold positions for chinchilla genes and positions on multiple assemblies for human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0680D2-1B03-4CC1-BF91-777BD48B60A8}"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 Report Page for Chinchilla. CRRD gene reports display basic information about the gene including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26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2. Gene Report Page for Chinchilla. CRRD gene reports display basic information about the gene including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2024-05-11T18:04:56Z</dcterms:modified>
</cp:coreProperties>
</file>