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C5684-C64C-4F57-8B24-95A6002282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877259-3DEC-4E56-95B2-756FBB1E35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Standardized JSON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DDA83-88E4-445A-B705-4A9C425951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Standardized JSON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80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Standardized JSON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2024-05-18T19:11:20Z</dcterms:modified>
</cp:coreProperties>
</file>