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0F54B-8D5B-4BE2-8126-5DAD9B039C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6C03E-5FEA-472B-A724-7AAE43BC8A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Exhibit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Initial Plan for NIDDK Data Repository.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A69DBA-2118-4C11-B59C-9D21DC1AA4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Exhibit 1. </a:t>
            </a:r>
            <a:r>
              <a:rPr lang="en-US" altLang="en-US" b="0"/>
              <a:t>Initial Plan for NIDDK Data Repository.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221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Exhibit 1. Initial Plan for NIDDK Data Repository.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2024-05-03T11:19:58Z</dcterms:modified>
</cp:coreProperties>
</file>