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334CFE-BEDB-43C7-84D9-247D31D2AA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13A0B4-34A2-4F8C-8677-14E32331AE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dataset indexing pipeline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B138F6-C40C-4608-A286-85093E7B77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Overview of dataset indexing pipeline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3760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Overview of dataset indexing pipeline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2024-05-21T16:00:42Z</dcterms:modified>
</cp:coreProperties>
</file>