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E8782B-903C-4D27-8FBE-AC95AA14CE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20968D-F7B6-4745-B350-D65B1590DC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 of Cacti monitoring tool (www.cacti.net). Parameters such as internal and external traffic, CPU and memory usage, thread counts and Tomcat session counts are collected every few minutes and presented in graphical form for each server or cluster. The time window starts after the cluster had just been reinstalled with a new quarterly software release and shows the server load during successive Selenium tests on each server. Server names are redacted for security reasons.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FA0626-3F79-443C-874C-8D2169F4D5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bar003, </a:t>
            </a:r>
            <a:r>
              <a:rPr lang="en-US" altLang="en-US" sz="1000">
                <a:solidFill>
                  <a:srgbClr val="333333"/>
                </a:solidFill>
                <a:hlinkClick r:id="rId3"/>
              </a:rPr>
              <a:t>https://doi.org/10.1093/database/bar003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 of Cacti monitoring tool (www.cacti.net). Parameters such as internal and external traffic, CPU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39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Screenshot of Cacti monitoring tool (www.cacti.net). Parameters such as internal and external traffic, CPU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2024-05-02T23:01:45Z</dcterms:modified>
</cp:coreProperties>
</file>