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C0F47-D38A-4938-8C7C-97A6869A0E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AB1DD-3956-4DE4-89C7-9DCA78499D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120 web interface. A screenshot of Group 120’s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7B14E-A051-4CEC-A948-D00012062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Group 120 web interface. A screenshot of Group 120’s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86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Group 120 web interface. A screenshot of Group 120’s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2024-05-15T01:14:36Z</dcterms:modified>
</cp:coreProperties>
</file>