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F629C1-A0B5-4A5D-9FEA-C84181FC68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E03B25-659B-4E4E-90DE-7D5B4D0CCC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overall framework of LCEL.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8970BE-BE5B-4D13-9696-BF843275A4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overall framework of LCEL.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358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overall framework of LCEL.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2024-05-06T02:26:32Z</dcterms:modified>
</cp:coreProperties>
</file>