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F085B5-26CF-43E8-B9E2-C3B1D2101D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0DC0B6-8097-4F82-97D0-9CFD684752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Overlap between GEO, MEDLINE (SI) and the results of text-mining on PMC; evidence statements were extracted from full-text articles for three categories that were outside the consensus between link sources: (I) Articles curated in MEDLINE but not by GEO, (II) articles curated by GEO but not by MEDLINE and (III) articles curated neither by MEDLINE nor GEO, but identified as relevant for link curation for GEO by our automatic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0CB329-31F9-4752-9C64-3C9E6CAEFB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bas026, </a:t>
            </a:r>
            <a:r>
              <a:rPr lang="en-US" altLang="en-US" sz="1000">
                <a:solidFill>
                  <a:srgbClr val="333333"/>
                </a:solidFill>
                <a:hlinkClick r:id="rId3"/>
              </a:rPr>
              <a:t>https://doi.org/10.1093/database/bas026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Overlap between GEO, MEDLINE (SI) and the results of text-mining on PMC; evidence statements were extracted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663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Overlap between GEO, MEDLINE (SI) and the results of text-mining on PMC; evidence statements were extracted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2024-05-19T12:57:17Z</dcterms:modified>
</cp:coreProperties>
</file>