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1F679-DCAB-40B0-BF78-210A7CAE15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AE9A3-30D8-46E3-A5D2-FB2FB819AA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enhanced GrainGenes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7604C-EF09-4EA5-965B-76B3AEEAAD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enhanced GrainGenes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01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enhanced GrainGenes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2024-05-19T19:26:33Z</dcterms:modified>
</cp:coreProperties>
</file>