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0658AC-1BBD-40FB-A2FD-DCE3D7C3B7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98EB3A-940A-4C0A-8514-A6ABD5B35F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‘Genome’ module. The ‘Genome’ module has subpages: ‘Statistics’ (A–F) and ‘Analysis’ pages (G–L). (A) The navigation bar of the ‘Statistics’ page provides quick access to each section. (B) Assembly statistics. (C) Repeat annotation. (D) Protein-coding genes prediction. (E) Nonprotein-coding genes annotation. (F) Gene functional annotation. (G) The navigation bar of the ‘Analysis’ page. (H) Gene family cluster. (I) Phylogenetic tree. (J) Divergence time. (K) Expansion and contraction of gene families. (L) Ks distribution.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33D225-0A4F-4D5E-8095-8434295776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baac076, </a:t>
            </a:r>
            <a:r>
              <a:rPr lang="en-US" altLang="en-US" sz="1000">
                <a:solidFill>
                  <a:srgbClr val="333333"/>
                </a:solidFill>
                <a:hlinkClick r:id="rId3"/>
              </a:rPr>
              <a:t>https://doi.org/10.1093/database/baac076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‘Genome’ module. The ‘Genome’ module has subpages: ‘Statistics’ (A–F) and ‘Analysis’ pages (G–L). (A)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5506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‘Genome’ module. The ‘Genome’ module has subpages: ‘Statistics’ (A–F) and ‘Analysis’ pages (G–L). (A)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2024-04-29T06:35:30Z</dcterms:modified>
</cp:coreProperties>
</file>