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8A26A-8460-45A2-9821-86E0F8B95D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D6B47-63B6-4B4B-95FB-F12EA22883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Integrated genome browser. (A) Overview of the genome browser. Genomic, transcriptomic and epigenomic information is displayed on a single screen. (B) Transcriptional status of BmSuc1 in different tissues. (C) A piRNA-producing locus in the Masc gene. (D) Histone modifications around the KWMTBOMO06377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C0794-8359-4DCC-B088-E7BF1BD3AD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Integrated genome browser. (A) Overview of the genome browser. Genomic, transcriptomic and epigenomic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4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Integrated genome browser. (A) Overview of the genome browser. Genomic, transcriptomic and epigenomic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2024-05-03T04:15:44Z</dcterms:modified>
</cp:coreProperties>
</file>