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tags" Target="tags/tag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09B749-F1A1-4FAC-AC83-4B1E42DA3C0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EFC223-5356-4C65-8AC7-2E045C6B900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Protocol for data preparation and managing of the simulations.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7279D0-2914-4581-BB7B-E55C645090F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 of the 4OD2 entry (Death Receptor 5 in complex with apomab), with hyperlinks to CATH, Uniprot and RCSB databases, as well as to Harvard Dataverse for accessing the raw data.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7279D0-2914-4581-BB7B-E55C645090F8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 of the index page with simulations for the structures relevant for autoimmune conditions.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7279D0-2914-4581-BB7B-E55C645090F8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Structures of pembrolizumab (PDB 5DK3) after 100 ns at 310 K (a), 311 K (b), 312 K (c) and 313 K (d). Hinge regions are indicated by arrows.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7279D0-2914-4581-BB7B-E55C645090F8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Variations in binding free energies between PD-1 and PD-L2 under different temperatures. Values obtained every 10 ns throughout the 500 ns-long simulations, for each seed and temperature point.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7279D0-2914-4581-BB7B-E55C645090F8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1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ae01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ae01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database/baae01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database/baae01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baae015,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Protocol for data preparation and managing of the simulations.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06837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baae015,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Screenshot of the 4OD2 entry (Death Receptor 5 in complex with apomab), with hyperlinks to CATH, Uniprot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51000" y="1371600"/>
            <a:ext cx="583828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baae015,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Screenshot of the index page with simulations for the structures relevant for autoimmune conditions.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4967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baae015,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Structures of pembrolizumab (PDB 5DK3) after 100 ns at 310 K (a), 311 K (b), 312 K (c) and 313 K (d). Hinge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89100" y="1371600"/>
            <a:ext cx="576781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baae015,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Variations in binding free energies between PD-1 and PD-L2 under different temperatures. Values obtained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733800" y="1371600"/>
            <a:ext cx="168181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15</Paragraphs>
  <Slides>5</Slides>
  <Notes>5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6">
      <vt:lpstr>13_Office Theme</vt:lpstr>
      <vt:lpstr>Figure 1. Protocol for data preparation and managing of the simulations.
</vt:lpstr>
      <vt:lpstr>Figure 2. Screenshot of the 4OD2 entry (Death Receptor 5 in complex with apomab), with hyperlinks to CATH, Uniprot and ...</vt:lpstr>
      <vt:lpstr>Figure 3. Screenshot of the index page with simulations for the structures relevant for autoimmune conditions.
</vt:lpstr>
      <vt:lpstr>Figure 4. Structures of pembrolizumab (PDB 5DK3) after 100 ns at 310 K (a), 311 K (b), 312 K (c) and 313 K (d). Hinge ...</vt:lpstr>
      <vt:lpstr>Figure 5. Variations in binding free energies between PD-1 and PD-L2 under different temperatures. Values obtained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2024-05-09T08:56:13Z</dcterms:modified>
</cp:coreProperties>
</file>