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773586-A89D-492F-B7CA-75D060344E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E1438D-BD0E-4DC3-ABF9-1EFBF38716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nucleosome structure and its composition of different histone variants. The nucleosome core is formed by 147 bp of DNA and an octamer of H3, H4, H2A and H2B histones (depicted in blue, green, yellow and red, respectively). H1 linker histone (magenta) is associated with the nucleosome core near the DNA entry exit points. Selected histone variant names for each histone type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F71BF-A0FA-4A7C-AB0F-FD75D1D984A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Information flow, main data types and widgets in HistoneDB 2.0 (see text for description).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F71BF-A0FA-4A7C-AB0F-FD75D1D984A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summary of HistoneDB 2.0 web site. (a) information page for a given histone type, (b) a summary page for a typical histone variant, (c) ‘Curated sequences’ tab of the histone variant page, (d) a table view of HMMER scores used to classify the selected sequences from the automatically extracted set (access via ‘Advanced’ menu, ‘Score against all HMMs’ button).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US Government employees and is in the public domain in the United States.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F71BF-A0FA-4A7C-AB0F-FD75D1D984A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w0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w0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baw014, </a:t>
            </a:r>
            <a:r>
              <a:rPr lang="en-US" altLang="en-US" sz="1000">
                <a:solidFill>
                  <a:srgbClr val="333333"/>
                </a:solidFill>
                <a:hlinkClick r:id="rId3"/>
              </a:rPr>
              <a:t>https://doi.org/10.1093/database/baw014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nucleosome structure and its composition of different histone variants.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9252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baw014, </a:t>
            </a:r>
            <a:r>
              <a:rPr lang="en-US" altLang="en-US" sz="1000">
                <a:solidFill>
                  <a:srgbClr val="333333"/>
                </a:solidFill>
                <a:hlinkClick r:id="rId3"/>
              </a:rPr>
              <a:t>https://doi.org/10.1093/database/baw014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Information flow, main data types and widgets in HistoneDB 2.0 (see text for description).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370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baw014, </a:t>
            </a:r>
            <a:r>
              <a:rPr lang="en-US" altLang="en-US" sz="1000">
                <a:solidFill>
                  <a:srgbClr val="333333"/>
                </a:solidFill>
                <a:hlinkClick r:id="rId3"/>
              </a:rPr>
              <a:t>https://doi.org/10.1093/database/baw014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summary of HistoneDB 2.0 web site. (a) information page for a given histone type, (b) a summary page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33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representation of nucleosome structure and its composition of different histone variants. The ...</vt:lpstr>
      <vt:lpstr>Figure 2. Information flow, main data types and widgets in HistoneDB 2.0 (see text for description).
</vt:lpstr>
      <vt:lpstr>Figure 3 A summary of HistoneDB 2.0 web site. (a) information page for a given histone type, (b) a summary page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2024-05-20T04:02:39Z</dcterms:modified>
</cp:coreProperties>
</file>