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B3A91-CBAB-44AA-8D12-3DDACCD1C1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E7F82-6826-4CDF-B53C-4E7E8DD77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MP-BioPath sensitivity (true positive rate, TPR) and false positive rate (FPR) at different cutoffs.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74FB-A167-4D5E-813C-DE64B364A2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relationship between MP-BioPath sensitivity (true positive rate, TPR) and false positive rate (FPR)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57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relationship between MP-BioPath sensitivity (true positive rate, TPR) and false positive rate (FPR)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2024-05-17T03:12:23Z</dcterms:modified>
</cp:coreProperties>
</file>