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DBD7B-E1C9-434F-9C32-4CA2A58C13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7DABB-290F-4FF5-8BC4-E36432E8AC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three-dimensional structure of the oncogenic protease mesotrypsin [light brown, PDB ID 3L33 (36)] and the closely related kallikrein-6 [blue, PDB ID 1L2E (37)] highlighting similarities and differences in the two subpockets adjacent to the catalytic triad (unlabeled Ser, His and Asp residues) on opposite sides.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D8725B-7668-48DB-95FD-4C562A8B77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Schematic representation of the three-dimensional structure of the oncogenic protease mesotrypsin [light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845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Schematic representation of the three-dimensional structure of the oncogenic protease mesotrypsin [light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2024-05-19T04:19:39Z</dcterms:modified>
</cp:coreProperties>
</file>