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9DC98-8F20-4BB0-989A-BD25AB3C50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3497A7-F2B8-4550-9725-6BF74FAC87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various categories of PRRs (A) and ligands (B) stored in PRRDB 2.0.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694CF8-FE56-46A7-B740-1B30DDDF15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Distribution of various categories of PRRs (A) and ligands (B) stored in PRRDB 2.0.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384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Distribution of various categories of PRRs (A) and ligands (B) stored in PRRDB 2.0.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2024-05-19T21:35:38Z</dcterms:modified>
</cp:coreProperties>
</file>