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2BD5F-9DFC-4150-86F3-EB508D3356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10DCC-244D-4C52-BB1A-25DF55A62E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Tripal is designed in hierarchical layers. The baseTripal package consists of the Tripal core and Tripal Chado modules. Extension modules use the Tripal Core and Tripal Chado Modules and provide additional functionality not provided by the base package. Applications use a combination of the Core, Chado and extension modules, as well as, other Drupal modules.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66350-7B20-4D80-A9A5-2B6EBE99C3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Tripal is designed in hierarchical layers. The baseTripal package consists of the Tripal core and Tripal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02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Tripal is designed in hierarchical layers. The baseTripal package consists of the Tripal core and Tripal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2024-05-02T19:53:34Z</dcterms:modified>
</cp:coreProperties>
</file>