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AD2EA-27E5-4747-BFDF-46D4899EB9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19B45-2A70-4A81-9E54-3FB9FD6E23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interface for `search and browse’. Columns can be selected so that only specific features will be visible. The search box allows the detection of microRNAs present in the RumimiR database as a function of the selected choices. The results can be exported in different formats, such as Excel or Fasta.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F554A-A170-42B3-A079-86BE9DA303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User interface for `search and browse’. Columns can be selected so that only specific features will be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965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User interface for `search and browse’. Columns can be selected so that only specific features will be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2024-05-20T04:23:40Z</dcterms:modified>
</cp:coreProperties>
</file>