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7D147-3507-4556-9CBD-85BCDB9DEF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F25BE-56CB-4AB7-828D-60C4A55B2B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entity relationship diagram of the CHDGKB.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5C469-B665-4E5C-9BAF-BC98130CB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entity relationship diagram of the CHDGKB.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01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entity relationship diagram of the CHDGKB.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2024-05-19T20:29:25Z</dcterms:modified>
</cp:coreProperties>
</file>