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1DCCC7-CB95-4911-9CA8-E04FDA664C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C5A065-ED5B-418F-B3FC-ECBC6471E5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building and workflow of DevMouse. DevMouse integrates DNA methylomes of mouse development from public DNA methylation resources and the mouse genome information. Users can input multiple genome items to the query engine to gain the methylation profiles of genes/regions in different developmental stages. The analysis tools enable users to carry out online analysis on the methylation profiles, including identification of differentially methylated genes/regions, gene function analysis, hierarchical clustering and visualization in MethyBrowser. All search and analysis results can be downloaded as flat format for further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6A7FB-0C27-4484-8034-DE5C28EB2E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bat084, </a:t>
            </a:r>
            <a:r>
              <a:rPr lang="en-US" altLang="en-US" sz="1000">
                <a:solidFill>
                  <a:srgbClr val="333333"/>
                </a:solidFill>
                <a:hlinkClick r:id="rId3"/>
              </a:rPr>
              <a:t>https://doi.org/10.1093/database/bat084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building and workflow of DevMouse. DevMouse integrates DNA methylomes of mouse development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364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building and workflow of DevMouse. DevMouse integrates DNA methylomes of mouse development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2024-05-18T06:18:05Z</dcterms:modified>
</cp:coreProperties>
</file>